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sldIdLst>
    <p:sldId id="256" r:id="rId3"/>
    <p:sldId id="259" r:id="rId4"/>
    <p:sldId id="257" r:id="rId5"/>
    <p:sldId id="258" r:id="rId6"/>
  </p:sldIdLst>
  <p:sldSz cx="16256000" cy="9144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1pPr>
    <a:lvl2pPr marL="457200" algn="l" rtl="0" fontAlgn="base">
      <a:spcBef>
        <a:spcPct val="0"/>
      </a:spcBef>
      <a:spcAft>
        <a:spcPct val="0"/>
      </a:spcAft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2pPr>
    <a:lvl3pPr marL="914400" algn="l" rtl="0" fontAlgn="base">
      <a:spcBef>
        <a:spcPct val="0"/>
      </a:spcBef>
      <a:spcAft>
        <a:spcPct val="0"/>
      </a:spcAft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3pPr>
    <a:lvl4pPr marL="1371600" algn="l" rtl="0" fontAlgn="base">
      <a:spcBef>
        <a:spcPct val="0"/>
      </a:spcBef>
      <a:spcAft>
        <a:spcPct val="0"/>
      </a:spcAft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4pPr>
    <a:lvl5pPr marL="1828800" algn="l" rtl="0" fontAlgn="base">
      <a:spcBef>
        <a:spcPct val="0"/>
      </a:spcBef>
      <a:spcAft>
        <a:spcPct val="0"/>
      </a:spcAft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5pPr>
    <a:lvl6pPr marL="2286000" algn="l" defTabSz="914400" rtl="0" eaLnBrk="1" latinLnBrk="0" hangingPunct="1"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6pPr>
    <a:lvl7pPr marL="2743200" algn="l" defTabSz="914400" rtl="0" eaLnBrk="1" latinLnBrk="0" hangingPunct="1"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7pPr>
    <a:lvl8pPr marL="3200400" algn="l" defTabSz="914400" rtl="0" eaLnBrk="1" latinLnBrk="0" hangingPunct="1"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8pPr>
    <a:lvl9pPr marL="3657600" algn="l" defTabSz="914400" rtl="0" eaLnBrk="1" latinLnBrk="0" hangingPunct="1">
      <a:defRPr sz="4200" kern="1200">
        <a:solidFill>
          <a:srgbClr val="343434"/>
        </a:solidFill>
        <a:latin typeface="Helvetica Neue Light" charset="0"/>
        <a:ea typeface="+mn-ea"/>
        <a:cs typeface="ヒラギノ角ゴ ProN W3" charset="0"/>
        <a:sym typeface="Helvetica Neue Light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5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 varScale="1">
        <p:scale>
          <a:sx n="86" d="100"/>
          <a:sy n="86" d="100"/>
        </p:scale>
        <p:origin x="-120" y="-1168"/>
      </p:cViewPr>
      <p:guideLst>
        <p:guide orient="horz" pos="2880"/>
        <p:guide pos="512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09-25T17:12:56.089"/>
    </inkml:context>
    <inkml:brush xml:id="br0">
      <inkml:brushProperty name="width" value="0.09086" units="cm"/>
      <inkml:brushProperty name="height" value="0.09086" units="cm"/>
    </inkml:brush>
  </inkml:definitions>
  <inkml:traceGroup>
    <inkml:annotationXML>
      <emma:emma xmlns:emma="http://www.w3.org/2003/04/emma" version="1.0">
        <emma:interpretation id="{D0B80D18-0A42-C647-8C07-A54A7B492B8E}" emma:medium="tactile" emma:mode="ink">
          <msink:context xmlns:msink="http://schemas.microsoft.com/ink/2010/main" type="writingRegion" rotatedBoundingBox="25037,3522 25257,3522 25257,3708 25037,3708"/>
        </emma:interpretation>
      </emma:emma>
    </inkml:annotationXML>
    <inkml:traceGroup>
      <inkml:annotationXML>
        <emma:emma xmlns:emma="http://www.w3.org/2003/04/emma" version="1.0">
          <emma:interpretation id="{DF2A071E-3C41-0E4D-A2E5-CC7AB5FD0598}" emma:medium="tactile" emma:mode="ink">
            <msink:context xmlns:msink="http://schemas.microsoft.com/ink/2010/main" type="paragraph" rotatedBoundingBox="25037,3522 25257,3522 25257,3708 25037,3708" alignmentLevel="1"/>
          </emma:interpretation>
        </emma:emma>
      </inkml:annotationXML>
      <inkml:traceGroup>
        <inkml:annotationXML>
          <emma:emma xmlns:emma="http://www.w3.org/2003/04/emma" version="1.0">
            <emma:interpretation id="{7A0A1CA5-449B-954A-B597-355549A7E0BC}" emma:medium="tactile" emma:mode="ink">
              <msink:context xmlns:msink="http://schemas.microsoft.com/ink/2010/main" type="line" rotatedBoundingBox="25037,3522 25257,3522 25257,3708 25037,3708"/>
            </emma:interpretation>
          </emma:emma>
        </inkml:annotationXML>
        <inkml:traceGroup>
          <inkml:annotationXML>
            <emma:emma xmlns:emma="http://www.w3.org/2003/04/emma" version="1.0">
              <emma:interpretation id="{A5A2F4E5-5291-274F-9E4E-EE86BDB4B72B}" emma:medium="tactile" emma:mode="ink">
                <msink:context xmlns:msink="http://schemas.microsoft.com/ink/2010/main" type="inkWord" rotatedBoundingBox="25037,3522 25257,3522 25257,3708 25037,3708"/>
              </emma:interpretation>
            </emma:emma>
          </inkml:annotationXML>
          <inkml:trace contextRef="#ctx0" brushRef="#br0">66 0 8355,'-31'0'-62,"7"4"0,14 6 0,23 11 0,18 9-532,11 12 1,26-8 0,-2 11 0</inkml:trace>
        </inkml:traceGroup>
      </inkml:traceGroup>
    </inkml:traceGroup>
  </inkml:traceGroup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7013"/>
            <a:ext cx="12192000" cy="31829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188"/>
            <a:ext cx="12192000" cy="22082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3528967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834245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663" y="2279650"/>
            <a:ext cx="14020800" cy="38036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663" y="6119813"/>
            <a:ext cx="14020800" cy="2000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85416651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3638"/>
            <a:ext cx="6934200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4200" y="2433638"/>
            <a:ext cx="6934200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468447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88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188" y="2241550"/>
            <a:ext cx="6877050" cy="1098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188" y="3340100"/>
            <a:ext cx="6877050" cy="491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0"/>
            <a:ext cx="6910388" cy="1098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388" cy="491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21119422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5373142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5289693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3512" cy="21336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388" y="1316038"/>
            <a:ext cx="8229600" cy="64992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3512" cy="508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639186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3512" cy="21336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10388" y="1316038"/>
            <a:ext cx="8229600" cy="6499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3512" cy="508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573318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2748354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7363"/>
            <a:ext cx="3505200" cy="77485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7363"/>
            <a:ext cx="10363200" cy="77485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16050593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7013"/>
            <a:ext cx="12192000" cy="3182937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188"/>
            <a:ext cx="12192000" cy="220821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9916934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8128282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663" y="2279650"/>
            <a:ext cx="14020800" cy="38036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663" y="6119813"/>
            <a:ext cx="14020800" cy="20002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1501030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3638"/>
            <a:ext cx="6934200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4200" y="2433638"/>
            <a:ext cx="6934200" cy="580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7930104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88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188" y="2241550"/>
            <a:ext cx="6877050" cy="1098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188" y="3340100"/>
            <a:ext cx="6877050" cy="491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0"/>
            <a:ext cx="6910388" cy="10985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388" cy="49133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52750344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22701174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6119995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3512" cy="21336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388" y="1316038"/>
            <a:ext cx="8229600" cy="64992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3512" cy="508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0017941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188" y="609600"/>
            <a:ext cx="5243512" cy="21336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910388" y="1316038"/>
            <a:ext cx="8229600" cy="64992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188" y="2743200"/>
            <a:ext cx="5243512" cy="508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6226694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0" y="487363"/>
            <a:ext cx="14020800" cy="176688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2433638"/>
            <a:ext cx="14020800" cy="580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1058029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7363"/>
            <a:ext cx="3505200" cy="774858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7363"/>
            <a:ext cx="10363200" cy="77485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214335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600" kern="1200">
          <a:solidFill>
            <a:srgbClr val="000000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6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9pPr>
    </p:titleStyle>
    <p:bodyStyle>
      <a:lvl1pPr marL="749300" indent="-533400" algn="l" rtl="0" fontAlgn="base">
        <a:spcBef>
          <a:spcPts val="3500"/>
        </a:spcBef>
        <a:spcAft>
          <a:spcPct val="0"/>
        </a:spcAft>
        <a:buSzPct val="171000"/>
        <a:buFont typeface="Gill Sans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1pPr>
      <a:lvl2pPr marL="1041400" indent="-533400" algn="l" rtl="0" fontAlgn="base">
        <a:spcBef>
          <a:spcPts val="3500"/>
        </a:spcBef>
        <a:spcAft>
          <a:spcPct val="0"/>
        </a:spcAft>
        <a:buSzPct val="171000"/>
        <a:buFont typeface="Gill Sans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2pPr>
      <a:lvl3pPr marL="1333500" indent="-533400" algn="l" rtl="0" fontAlgn="base">
        <a:spcBef>
          <a:spcPts val="3500"/>
        </a:spcBef>
        <a:spcAft>
          <a:spcPct val="0"/>
        </a:spcAft>
        <a:buSzPct val="171000"/>
        <a:buFont typeface="Gill Sans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3pPr>
      <a:lvl4pPr marL="1638300" indent="-533400" algn="l" rtl="0" fontAlgn="base">
        <a:spcBef>
          <a:spcPts val="3500"/>
        </a:spcBef>
        <a:spcAft>
          <a:spcPct val="0"/>
        </a:spcAft>
        <a:buSzPct val="171000"/>
        <a:buFont typeface="Gill Sans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4pPr>
      <a:lvl5pPr marL="1930400" indent="-533400" algn="l" rtl="0" fontAlgn="base">
        <a:spcBef>
          <a:spcPts val="3500"/>
        </a:spcBef>
        <a:spcAft>
          <a:spcPct val="0"/>
        </a:spcAft>
        <a:buSzPct val="171000"/>
        <a:buFont typeface="Gill Sans" charset="0"/>
        <a:buChar char="•"/>
        <a:defRPr sz="36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6256000" cy="91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fontAlgn="base">
        <a:spcBef>
          <a:spcPct val="0"/>
        </a:spcBef>
        <a:spcAft>
          <a:spcPct val="0"/>
        </a:spcAft>
        <a:defRPr sz="7800" kern="1200">
          <a:solidFill>
            <a:srgbClr val="000000"/>
          </a:solidFill>
          <a:latin typeface="+mj-lt"/>
          <a:ea typeface="+mj-ea"/>
          <a:cs typeface="+mj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800">
          <a:solidFill>
            <a:srgbClr val="000000"/>
          </a:solidFill>
          <a:latin typeface="Gill Sans" charset="0"/>
          <a:cs typeface="ヒラギノ角ゴ ProN W3" charset="0"/>
          <a:sym typeface="Gill Sans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2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1pPr>
      <a:lvl2pPr algn="ctr" rtl="0" fontAlgn="base">
        <a:spcBef>
          <a:spcPct val="0"/>
        </a:spcBef>
        <a:spcAft>
          <a:spcPct val="0"/>
        </a:spcAft>
        <a:defRPr sz="32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2pPr>
      <a:lvl3pPr algn="ctr" rtl="0" fontAlgn="base">
        <a:spcBef>
          <a:spcPct val="0"/>
        </a:spcBef>
        <a:spcAft>
          <a:spcPct val="0"/>
        </a:spcAft>
        <a:defRPr sz="32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3pPr>
      <a:lvl4pPr algn="ctr" rtl="0" fontAlgn="base">
        <a:spcBef>
          <a:spcPct val="0"/>
        </a:spcBef>
        <a:spcAft>
          <a:spcPct val="0"/>
        </a:spcAft>
        <a:defRPr sz="32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4pPr>
      <a:lvl5pPr algn="ctr" rtl="0" fontAlgn="base">
        <a:spcBef>
          <a:spcPct val="0"/>
        </a:spcBef>
        <a:spcAft>
          <a:spcPct val="0"/>
        </a:spcAft>
        <a:defRPr sz="3200" kern="1200">
          <a:solidFill>
            <a:srgbClr val="000000"/>
          </a:solidFill>
          <a:latin typeface="+mn-lt"/>
          <a:ea typeface="+mn-ea"/>
          <a:cs typeface="+mn-cs"/>
          <a:sym typeface="Gill Sans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030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3400"/>
            <a:ext cx="16256000" cy="1126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/>
          </p:cNvSpPr>
          <p:nvPr/>
        </p:nvSpPr>
        <p:spPr bwMode="auto">
          <a:xfrm>
            <a:off x="342900" y="4768850"/>
            <a:ext cx="15557500" cy="2247900"/>
          </a:xfrm>
          <a:prstGeom prst="rect">
            <a:avLst/>
          </a:prstGeom>
          <a:noFill/>
          <a:ln>
            <a:noFill/>
          </a:ln>
          <a:effectLst>
            <a:outerShdw blurRad="25400" dist="25399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pPr algn="ctr"/>
            <a:r>
              <a:rPr lang="en-US" altLang="en-US" sz="14000">
                <a:solidFill>
                  <a:srgbClr val="FFFFFF"/>
                </a:solidFill>
                <a:latin typeface="Futura Condensed" charset="0"/>
                <a:cs typeface="Futura Condensed" charset="0"/>
                <a:sym typeface="Futura Condensed" charset="0"/>
              </a:rPr>
              <a:t>LUNAR SURVIVAL SKILLS</a:t>
            </a: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EBB3E1-D09B-114A-8BD5-F842A8DEA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Situation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8F0CC9-5F80-0C4B-B4EF-39912EB27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You’re astronauts on your way to a lunar base. </a:t>
            </a:r>
          </a:p>
          <a:p>
            <a:r>
              <a:rPr lang="en-US" dirty="0"/>
              <a:t>Your spacecraft crashes onto the moon’s surface.</a:t>
            </a:r>
          </a:p>
          <a:p>
            <a:r>
              <a:rPr lang="en-US" dirty="0"/>
              <a:t>Everyone survives, but you’re a three day walk away from the base.</a:t>
            </a:r>
          </a:p>
          <a:p>
            <a:r>
              <a:rPr lang="en-US" dirty="0"/>
              <a:t>You’ll sort through 15 items and decide which are essential, helpful, and useless. </a:t>
            </a:r>
          </a:p>
          <a:p>
            <a:r>
              <a:rPr lang="en-US" dirty="0"/>
              <a:t>Be creative! You’re astronauts!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5" name="Ink 5">
                <a:extLst>
                  <a:ext uri="{FF2B5EF4-FFF2-40B4-BE49-F238E27FC236}">
                    <a16:creationId xmlns:a16="http://schemas.microsoft.com/office/drawing/2014/main" id="{53FDB019-0F3E-E941-B439-1CF041C3A1D1}"/>
                  </a:ext>
                </a:extLst>
              </p14:cNvPr>
              <p14:cNvContentPartPr/>
              <p14:nvPr/>
            </p14:nvContentPartPr>
            <p14:xfrm>
              <a:off x="9012987" y="1268048"/>
              <a:ext cx="79560" cy="67320"/>
            </p14:xfrm>
          </p:contentPart>
        </mc:Choice>
        <mc:Fallback>
          <p:pic>
            <p:nvPicPr>
              <p:cNvPr id="5" name="Ink 5">
                <a:extLst>
                  <a:ext uri="{FF2B5EF4-FFF2-40B4-BE49-F238E27FC236}">
                    <a16:creationId xmlns:a16="http://schemas.microsoft.com/office/drawing/2014/main" id="{53FDB019-0F3E-E941-B439-1CF041C3A1D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996787" y="1251848"/>
                <a:ext cx="111960" cy="99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83718698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7" name="Group 1"/>
          <p:cNvGraphicFramePr>
            <a:graphicFrameLocks noGrp="1"/>
          </p:cNvGraphicFramePr>
          <p:nvPr/>
        </p:nvGraphicFramePr>
        <p:xfrm>
          <a:off x="2070100" y="1524000"/>
          <a:ext cx="12115800" cy="6769100"/>
        </p:xfrm>
        <a:graphic>
          <a:graphicData uri="http://schemas.openxmlformats.org/drawingml/2006/table">
            <a:tbl>
              <a:tblPr/>
              <a:tblGrid>
                <a:gridCol w="4038600">
                  <a:extLst>
                    <a:ext uri="{9D8B030D-6E8A-4147-A177-3AD203B41FA5}">
                      <a16:colId xmlns:a16="http://schemas.microsoft.com/office/drawing/2014/main" val="3142717253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101574916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758721123"/>
                    </a:ext>
                  </a:extLst>
                </a:gridCol>
              </a:tblGrid>
              <a:tr h="1227138">
                <a:tc>
                  <a:txBody>
                    <a:bodyPr/>
                    <a:lstStyle>
                      <a:lvl1pPr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1pPr>
                      <a:lvl2pPr marL="1041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2pPr>
                      <a:lvl3pPr marL="13335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3pPr>
                      <a:lvl4pPr marL="16383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4pPr>
                      <a:lvl5pPr marL="1930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5pPr>
                      <a:lvl6pPr marL="23876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6pPr>
                      <a:lvl7pPr marL="28448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7pPr>
                      <a:lvl8pPr marL="33020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8pPr>
                      <a:lvl9pPr marL="37592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altLang="en-US" sz="3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8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1pPr>
                      <a:lvl2pPr marL="1041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2pPr>
                      <a:lvl3pPr marL="13335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3pPr>
                      <a:lvl4pPr marL="16383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4pPr>
                      <a:lvl5pPr marL="1930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5pPr>
                      <a:lvl6pPr marL="23876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6pPr>
                      <a:lvl7pPr marL="28448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7pPr>
                      <a:lvl8pPr marL="33020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8pPr>
                      <a:lvl9pPr marL="37592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altLang="en-US" sz="3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80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1pPr>
                      <a:lvl2pPr marL="1041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2pPr>
                      <a:lvl3pPr marL="13335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3pPr>
                      <a:lvl4pPr marL="16383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4pPr>
                      <a:lvl5pPr marL="1930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5pPr>
                      <a:lvl6pPr marL="23876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6pPr>
                      <a:lvl7pPr marL="28448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7pPr>
                      <a:lvl8pPr marL="33020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8pPr>
                      <a:lvl9pPr marL="37592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altLang="en-US" sz="3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408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9608063"/>
                  </a:ext>
                </a:extLst>
              </a:tr>
              <a:tr h="5540375">
                <a:tc>
                  <a:txBody>
                    <a:bodyPr/>
                    <a:lstStyle>
                      <a:lvl1pPr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1pPr>
                      <a:lvl2pPr marL="1041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2pPr>
                      <a:lvl3pPr marL="13335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3pPr>
                      <a:lvl4pPr marL="16383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4pPr>
                      <a:lvl5pPr marL="1930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5pPr>
                      <a:lvl6pPr marL="23876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6pPr>
                      <a:lvl7pPr marL="28448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7pPr>
                      <a:lvl8pPr marL="33020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8pPr>
                      <a:lvl9pPr marL="37592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altLang="en-US" sz="3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1pPr>
                      <a:lvl2pPr marL="1041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2pPr>
                      <a:lvl3pPr marL="13335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3pPr>
                      <a:lvl4pPr marL="16383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4pPr>
                      <a:lvl5pPr marL="1930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5pPr>
                      <a:lvl6pPr marL="23876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6pPr>
                      <a:lvl7pPr marL="28448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7pPr>
                      <a:lvl8pPr marL="33020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8pPr>
                      <a:lvl9pPr marL="37592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altLang="en-US" sz="3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1pPr>
                      <a:lvl2pPr marL="1041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2pPr>
                      <a:lvl3pPr marL="13335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3pPr>
                      <a:lvl4pPr marL="16383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4pPr>
                      <a:lvl5pPr marL="1930400" indent="-533400">
                        <a:spcBef>
                          <a:spcPts val="3500"/>
                        </a:spcBef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5pPr>
                      <a:lvl6pPr marL="23876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6pPr>
                      <a:lvl7pPr marL="28448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7pPr>
                      <a:lvl8pPr marL="33020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8pPr>
                      <a:lvl9pPr marL="3759200" indent="-533400" fontAlgn="base">
                        <a:spcBef>
                          <a:spcPts val="3500"/>
                        </a:spcBef>
                        <a:spcAft>
                          <a:spcPct val="0"/>
                        </a:spcAft>
                        <a:buSzPct val="171000"/>
                        <a:buFont typeface="Gill Sans" charset="0"/>
                        <a:buChar char="•"/>
                        <a:tabLst>
                          <a:tab pos="914400" algn="l"/>
                        </a:tabLst>
                        <a:defRPr sz="3700">
                          <a:solidFill>
                            <a:srgbClr val="000000"/>
                          </a:solidFill>
                          <a:latin typeface="Gill Sans" charset="0"/>
                          <a:cs typeface="ヒラギノ角ゴ ProN W3" charset="0"/>
                          <a:sym typeface="Gill Sans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71000"/>
                        <a:buFont typeface="Gill Sans" charset="0"/>
                        <a:buNone/>
                        <a:tabLst>
                          <a:tab pos="914400" algn="l"/>
                        </a:tabLst>
                      </a:pPr>
                      <a:endParaRPr kumimoji="0" lang="en-US" altLang="en-US" sz="37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" charset="0"/>
                        <a:cs typeface="ヒラギノ角ゴ ProN W3" charset="0"/>
                        <a:sym typeface="Gill Sans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5398650"/>
                  </a:ext>
                </a:extLst>
              </a:tr>
            </a:tbl>
          </a:graphicData>
        </a:graphic>
      </p:graphicFrame>
      <p:sp>
        <p:nvSpPr>
          <p:cNvPr id="4121" name="Rectangle 25"/>
          <p:cNvSpPr>
            <a:spLocks/>
          </p:cNvSpPr>
          <p:nvPr/>
        </p:nvSpPr>
        <p:spPr bwMode="auto">
          <a:xfrm>
            <a:off x="2671763" y="1720850"/>
            <a:ext cx="283686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pPr algn="ctr"/>
            <a:r>
              <a:rPr lang="en-US" altLang="en-US" sz="4200">
                <a:solidFill>
                  <a:srgbClr val="FFFFFF"/>
                </a:solidFill>
                <a:latin typeface="Futura" charset="0"/>
                <a:cs typeface="Futura" charset="0"/>
                <a:sym typeface="Futura" charset="0"/>
              </a:rPr>
              <a:t>ESSENTIAL</a:t>
            </a:r>
          </a:p>
        </p:txBody>
      </p:sp>
      <p:sp>
        <p:nvSpPr>
          <p:cNvPr id="4122" name="Rectangle 26"/>
          <p:cNvSpPr>
            <a:spLocks/>
          </p:cNvSpPr>
          <p:nvPr/>
        </p:nvSpPr>
        <p:spPr bwMode="auto">
          <a:xfrm>
            <a:off x="11026775" y="1727200"/>
            <a:ext cx="2281238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pPr algn="ctr"/>
            <a:r>
              <a:rPr lang="en-US" altLang="en-US" sz="4200">
                <a:solidFill>
                  <a:srgbClr val="FFFFFF"/>
                </a:solidFill>
                <a:latin typeface="Futura" charset="0"/>
                <a:cs typeface="Futura" charset="0"/>
                <a:sym typeface="Futura" charset="0"/>
              </a:rPr>
              <a:t>USELESS</a:t>
            </a:r>
          </a:p>
        </p:txBody>
      </p:sp>
      <p:sp>
        <p:nvSpPr>
          <p:cNvPr id="4123" name="Rectangle 27"/>
          <p:cNvSpPr>
            <a:spLocks/>
          </p:cNvSpPr>
          <p:nvPr/>
        </p:nvSpPr>
        <p:spPr bwMode="auto">
          <a:xfrm>
            <a:off x="7008813" y="1727200"/>
            <a:ext cx="2232025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pPr algn="ctr"/>
            <a:r>
              <a:rPr lang="en-US" altLang="en-US" sz="4200">
                <a:solidFill>
                  <a:srgbClr val="FFFFFF"/>
                </a:solidFill>
                <a:latin typeface="Futura" charset="0"/>
                <a:cs typeface="Futura" charset="0"/>
                <a:sym typeface="Futura" charset="0"/>
              </a:rPr>
              <a:t>HELPFUL</a:t>
            </a:r>
          </a:p>
        </p:txBody>
      </p:sp>
      <p:sp>
        <p:nvSpPr>
          <p:cNvPr id="4124" name="Rectangle 28"/>
          <p:cNvSpPr>
            <a:spLocks/>
          </p:cNvSpPr>
          <p:nvPr/>
        </p:nvSpPr>
        <p:spPr bwMode="auto">
          <a:xfrm>
            <a:off x="3713163" y="241300"/>
            <a:ext cx="881697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pPr algn="ctr"/>
            <a:r>
              <a:rPr lang="en-US" altLang="en-US" sz="6400">
                <a:cs typeface="Helvetica Neue Light" charset="0"/>
              </a:rPr>
              <a:t>We’ll make three groups: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/>
          </p:cNvSpPr>
          <p:nvPr/>
        </p:nvSpPr>
        <p:spPr bwMode="auto">
          <a:xfrm>
            <a:off x="1282700" y="577850"/>
            <a:ext cx="459105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Box of matches</a:t>
            </a:r>
          </a:p>
        </p:txBody>
      </p:sp>
      <p:sp>
        <p:nvSpPr>
          <p:cNvPr id="5122" name="Rectangle 2"/>
          <p:cNvSpPr>
            <a:spLocks/>
          </p:cNvSpPr>
          <p:nvPr/>
        </p:nvSpPr>
        <p:spPr bwMode="auto">
          <a:xfrm>
            <a:off x="1282700" y="1593850"/>
            <a:ext cx="515461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Food concentrate</a:t>
            </a:r>
          </a:p>
        </p:txBody>
      </p:sp>
      <p:sp>
        <p:nvSpPr>
          <p:cNvPr id="5123" name="Rectangle 3"/>
          <p:cNvSpPr>
            <a:spLocks/>
          </p:cNvSpPr>
          <p:nvPr/>
        </p:nvSpPr>
        <p:spPr bwMode="auto">
          <a:xfrm>
            <a:off x="1282700" y="2609850"/>
            <a:ext cx="545941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18 m of nylon rope</a:t>
            </a:r>
          </a:p>
        </p:txBody>
      </p:sp>
      <p:sp>
        <p:nvSpPr>
          <p:cNvPr id="5124" name="Rectangle 4"/>
          <p:cNvSpPr>
            <a:spLocks/>
          </p:cNvSpPr>
          <p:nvPr/>
        </p:nvSpPr>
        <p:spPr bwMode="auto">
          <a:xfrm>
            <a:off x="1282700" y="3625850"/>
            <a:ext cx="40894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Parachute silk</a:t>
            </a:r>
          </a:p>
        </p:txBody>
      </p:sp>
      <p:sp>
        <p:nvSpPr>
          <p:cNvPr id="5125" name="Rectangle 5"/>
          <p:cNvSpPr>
            <a:spLocks/>
          </p:cNvSpPr>
          <p:nvPr/>
        </p:nvSpPr>
        <p:spPr bwMode="auto">
          <a:xfrm>
            <a:off x="1282700" y="4641850"/>
            <a:ext cx="6243638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Solar-powered heater</a:t>
            </a:r>
          </a:p>
        </p:txBody>
      </p:sp>
      <p:sp>
        <p:nvSpPr>
          <p:cNvPr id="5126" name="Rectangle 6"/>
          <p:cNvSpPr>
            <a:spLocks/>
          </p:cNvSpPr>
          <p:nvPr/>
        </p:nvSpPr>
        <p:spPr bwMode="auto">
          <a:xfrm>
            <a:off x="1282700" y="5657850"/>
            <a:ext cx="326866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Two pistols</a:t>
            </a:r>
          </a:p>
        </p:txBody>
      </p:sp>
      <p:sp>
        <p:nvSpPr>
          <p:cNvPr id="5127" name="Rectangle 7"/>
          <p:cNvSpPr>
            <a:spLocks/>
          </p:cNvSpPr>
          <p:nvPr/>
        </p:nvSpPr>
        <p:spPr bwMode="auto">
          <a:xfrm>
            <a:off x="1282700" y="6673850"/>
            <a:ext cx="7196138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One case powdered milk</a:t>
            </a:r>
          </a:p>
        </p:txBody>
      </p:sp>
      <p:sp>
        <p:nvSpPr>
          <p:cNvPr id="5128" name="Rectangle 8"/>
          <p:cNvSpPr>
            <a:spLocks/>
          </p:cNvSpPr>
          <p:nvPr/>
        </p:nvSpPr>
        <p:spPr bwMode="auto">
          <a:xfrm>
            <a:off x="1282700" y="7689850"/>
            <a:ext cx="594836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Two tanks of oxygen</a:t>
            </a:r>
          </a:p>
        </p:txBody>
      </p:sp>
      <p:sp>
        <p:nvSpPr>
          <p:cNvPr id="5129" name="Rectangle 9"/>
          <p:cNvSpPr>
            <a:spLocks/>
          </p:cNvSpPr>
          <p:nvPr/>
        </p:nvSpPr>
        <p:spPr bwMode="auto">
          <a:xfrm>
            <a:off x="9283700" y="577850"/>
            <a:ext cx="4748213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Map of the stars</a:t>
            </a:r>
          </a:p>
        </p:txBody>
      </p:sp>
      <p:sp>
        <p:nvSpPr>
          <p:cNvPr id="5130" name="Rectangle 10"/>
          <p:cNvSpPr>
            <a:spLocks/>
          </p:cNvSpPr>
          <p:nvPr/>
        </p:nvSpPr>
        <p:spPr bwMode="auto">
          <a:xfrm>
            <a:off x="9283700" y="1593850"/>
            <a:ext cx="560387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Self-inflating life raft</a:t>
            </a:r>
          </a:p>
        </p:txBody>
      </p:sp>
      <p:sp>
        <p:nvSpPr>
          <p:cNvPr id="5131" name="Rectangle 11"/>
          <p:cNvSpPr>
            <a:spLocks/>
          </p:cNvSpPr>
          <p:nvPr/>
        </p:nvSpPr>
        <p:spPr bwMode="auto">
          <a:xfrm>
            <a:off x="9283700" y="2609850"/>
            <a:ext cx="5532438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Magnetic compass</a:t>
            </a:r>
          </a:p>
        </p:txBody>
      </p:sp>
      <p:sp>
        <p:nvSpPr>
          <p:cNvPr id="5132" name="Rectangle 12"/>
          <p:cNvSpPr>
            <a:spLocks/>
          </p:cNvSpPr>
          <p:nvPr/>
        </p:nvSpPr>
        <p:spPr bwMode="auto">
          <a:xfrm>
            <a:off x="9283700" y="3625850"/>
            <a:ext cx="38703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15 L of water</a:t>
            </a:r>
          </a:p>
        </p:txBody>
      </p:sp>
      <p:sp>
        <p:nvSpPr>
          <p:cNvPr id="5133" name="Rectangle 13"/>
          <p:cNvSpPr>
            <a:spLocks/>
          </p:cNvSpPr>
          <p:nvPr/>
        </p:nvSpPr>
        <p:spPr bwMode="auto">
          <a:xfrm>
            <a:off x="9283700" y="4641850"/>
            <a:ext cx="3514725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Signal flares</a:t>
            </a:r>
          </a:p>
        </p:txBody>
      </p:sp>
      <p:sp>
        <p:nvSpPr>
          <p:cNvPr id="5134" name="Rectangle 14"/>
          <p:cNvSpPr>
            <a:spLocks/>
          </p:cNvSpPr>
          <p:nvPr/>
        </p:nvSpPr>
        <p:spPr bwMode="auto">
          <a:xfrm>
            <a:off x="9283700" y="5657850"/>
            <a:ext cx="3170238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First aid kit</a:t>
            </a:r>
          </a:p>
        </p:txBody>
      </p:sp>
      <p:sp>
        <p:nvSpPr>
          <p:cNvPr id="5135" name="Rectangle 15"/>
          <p:cNvSpPr>
            <a:spLocks/>
          </p:cNvSpPr>
          <p:nvPr/>
        </p:nvSpPr>
        <p:spPr bwMode="auto">
          <a:xfrm>
            <a:off x="9283700" y="6673850"/>
            <a:ext cx="74041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>
            <a:lvl1pPr>
              <a:defRPr sz="1200">
                <a:solidFill>
                  <a:schemeClr val="tx1"/>
                </a:solidFill>
                <a:latin typeface="Helvetica Neue Light" charset="0"/>
              </a:defRPr>
            </a:lvl1pPr>
            <a:lvl2pPr>
              <a:defRPr sz="1200">
                <a:solidFill>
                  <a:schemeClr val="tx1"/>
                </a:solidFill>
                <a:latin typeface="Helvetica Neue Light" charset="0"/>
              </a:defRPr>
            </a:lvl2pPr>
            <a:lvl3pPr>
              <a:defRPr sz="1200">
                <a:solidFill>
                  <a:schemeClr val="tx1"/>
                </a:solidFill>
                <a:latin typeface="Helvetica Neue Light" charset="0"/>
              </a:defRPr>
            </a:lvl3pPr>
            <a:lvl4pPr>
              <a:defRPr sz="1200">
                <a:solidFill>
                  <a:schemeClr val="tx1"/>
                </a:solidFill>
                <a:latin typeface="Helvetica Neue Light" charset="0"/>
              </a:defRPr>
            </a:lvl4pPr>
            <a:lvl5pPr>
              <a:defRPr sz="1200">
                <a:solidFill>
                  <a:schemeClr val="tx1"/>
                </a:solidFill>
                <a:latin typeface="Helvetica Neue Light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 Neue Light" charset="0"/>
              </a:defRPr>
            </a:lvl9pPr>
          </a:lstStyle>
          <a:p>
            <a:r>
              <a:rPr lang="en-US" altLang="en-US" sz="5200">
                <a:cs typeface="Helvetica Neue Light" charset="0"/>
              </a:rPr>
              <a:t>Walkie Talkies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 autoUpdateAnimBg="0"/>
      <p:bldP spid="5122" grpId="0" autoUpdateAnimBg="0"/>
      <p:bldP spid="5123" grpId="0" autoUpdateAnimBg="0"/>
      <p:bldP spid="5124" grpId="0" autoUpdateAnimBg="0"/>
      <p:bldP spid="5125" grpId="0" autoUpdateAnimBg="0"/>
      <p:bldP spid="5126" grpId="0" autoUpdateAnimBg="0"/>
      <p:bldP spid="5127" grpId="0" autoUpdateAnimBg="0"/>
      <p:bldP spid="5128" grpId="0" autoUpdateAnimBg="0"/>
      <p:bldP spid="5129" grpId="0" autoUpdateAnimBg="0"/>
      <p:bldP spid="5130" grpId="0" autoUpdateAnimBg="0"/>
      <p:bldP spid="5131" grpId="0" autoUpdateAnimBg="0"/>
      <p:bldP spid="5132" grpId="0" autoUpdateAnimBg="0"/>
      <p:bldP spid="5133" grpId="0" autoUpdateAnimBg="0"/>
      <p:bldP spid="5134" grpId="0" autoUpdateAnimBg="0"/>
      <p:bldP spid="5135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nk">
  <a:themeElements>
    <a:clrScheme name="">
      <a:dk1>
        <a:srgbClr val="343434"/>
      </a:dk1>
      <a:lt1>
        <a:srgbClr val="FFFFFF"/>
      </a:lt1>
      <a:dk2>
        <a:srgbClr val="000000"/>
      </a:dk2>
      <a:lt2>
        <a:srgbClr val="000000"/>
      </a:lt2>
      <a:accent1>
        <a:srgbClr val="FFFFFF"/>
      </a:accent1>
      <a:accent2>
        <a:srgbClr val="333399"/>
      </a:accent2>
      <a:accent3>
        <a:srgbClr val="FFFFFF"/>
      </a:accent3>
      <a:accent4>
        <a:srgbClr val="2B2B2B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Gill Sans"/>
        <a:ea typeface=""/>
        <a:cs typeface="ヒラギノ角ゴ ProN W3"/>
      </a:majorFont>
      <a:minorFont>
        <a:latin typeface="Gill Sans"/>
        <a:ea typeface="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343434"/>
            </a:solidFill>
            <a:effectLst/>
            <a:latin typeface="Helvetica Neue Light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343434"/>
            </a:solidFill>
            <a:effectLst/>
            <a:latin typeface="Helvetica Neue Light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copy">
  <a:themeElements>
    <a:clrScheme name="">
      <a:dk1>
        <a:srgbClr val="343434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2B2B2B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copy">
      <a:majorFont>
        <a:latin typeface="Gill Sans"/>
        <a:ea typeface=""/>
        <a:cs typeface="ヒラギノ角ゴ ProN W3"/>
      </a:majorFont>
      <a:minorFont>
        <a:latin typeface="Gill Sans"/>
        <a:ea typeface=""/>
        <a:cs typeface="ヒラギノ角ゴ ProN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343434"/>
            </a:solidFill>
            <a:effectLst/>
            <a:latin typeface="Helvetica Neue Light" charset="0"/>
            <a:cs typeface="ヒラギノ角ゴ ProN W3" charset="0"/>
            <a:sym typeface="Helvetica Neue Light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4200" b="0" i="0" u="none" strike="noStrike" cap="none" normalizeH="0" baseline="0" smtClean="0">
            <a:ln>
              <a:noFill/>
            </a:ln>
            <a:solidFill>
              <a:srgbClr val="343434"/>
            </a:solidFill>
            <a:effectLst/>
            <a:latin typeface="Helvetica Neue Light" charset="0"/>
            <a:cs typeface="ヒラギノ角ゴ ProN W3" charset="0"/>
            <a:sym typeface="Helvetica Neue Light" charset="0"/>
          </a:defRPr>
        </a:defPPr>
      </a:lstStyle>
    </a:lnDef>
  </a:objectDefaults>
  <a:extraClrSchemeLst>
    <a:extraClrScheme>
      <a:clrScheme name="Title cop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ges>0</Pages>
  <Words>0</Words>
  <Characters>0</Characters>
  <Application>Microsoft Office PowerPoint</Application>
  <PresentationFormat>Custom</PresentationFormat>
  <Lines>0</Lines>
  <Paragraphs>0</Paragraphs>
  <Slides>4</Slides>
  <Notes>0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Blank</vt:lpstr>
      <vt:lpstr>Title copy</vt:lpstr>
      <vt:lpstr>PowerPoint Presentation</vt:lpstr>
      <vt:lpstr>The Situation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/>
  <cp:lastModifiedBy/>
  <cp:revision>3</cp:revision>
  <dcterms:modified xsi:type="dcterms:W3CDTF">2017-09-25T17:14:10Z</dcterms:modified>
</cp:coreProperties>
</file>